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30275213" cy="427942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19" d="100"/>
          <a:sy n="19" d="100"/>
        </p:scale>
        <p:origin x="467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3597"/>
            <a:ext cx="25733931" cy="14898735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76884"/>
            <a:ext cx="22706410" cy="10332032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486A-12AA-48A7-A3F3-F0E18C99F5C5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E9BC8-EF7F-4EE8-88C3-97B49D085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83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486A-12AA-48A7-A3F3-F0E18C99F5C5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E9BC8-EF7F-4EE8-88C3-97B49D085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397"/>
            <a:ext cx="6528093" cy="362661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397"/>
            <a:ext cx="19205838" cy="362661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486A-12AA-48A7-A3F3-F0E18C99F5C5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E9BC8-EF7F-4EE8-88C3-97B49D085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87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486A-12AA-48A7-A3F3-F0E18C99F5C5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E9BC8-EF7F-4EE8-88C3-97B49D085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694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68854"/>
            <a:ext cx="26112371" cy="17801211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38472"/>
            <a:ext cx="26112371" cy="9361236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486A-12AA-48A7-A3F3-F0E18C99F5C5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E9BC8-EF7F-4EE8-88C3-97B49D085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58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1985"/>
            <a:ext cx="12866966" cy="2715255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1985"/>
            <a:ext cx="12866966" cy="2715255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486A-12AA-48A7-A3F3-F0E18C99F5C5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E9BC8-EF7F-4EE8-88C3-97B49D085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86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406"/>
            <a:ext cx="26112371" cy="82715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0535"/>
            <a:ext cx="12807832" cy="5141249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1784"/>
            <a:ext cx="12807832" cy="229920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0535"/>
            <a:ext cx="12870909" cy="5141249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1784"/>
            <a:ext cx="12870909" cy="229920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486A-12AA-48A7-A3F3-F0E18C99F5C5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E9BC8-EF7F-4EE8-88C3-97B49D085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72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486A-12AA-48A7-A3F3-F0E18C99F5C5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E9BC8-EF7F-4EE8-88C3-97B49D085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012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486A-12AA-48A7-A3F3-F0E18C99F5C5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E9BC8-EF7F-4EE8-88C3-97B49D085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18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2949"/>
            <a:ext cx="9764544" cy="9985322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1587"/>
            <a:ext cx="15326827" cy="30411646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38271"/>
            <a:ext cx="9764544" cy="23784486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486A-12AA-48A7-A3F3-F0E18C99F5C5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E9BC8-EF7F-4EE8-88C3-97B49D085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07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2949"/>
            <a:ext cx="9764544" cy="9985322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1587"/>
            <a:ext cx="15326827" cy="30411646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38271"/>
            <a:ext cx="9764544" cy="23784486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486A-12AA-48A7-A3F3-F0E18C99F5C5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E9BC8-EF7F-4EE8-88C3-97B49D085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68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406"/>
            <a:ext cx="26112371" cy="82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1985"/>
            <a:ext cx="26112371" cy="27152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63928"/>
            <a:ext cx="6811923" cy="2278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0486A-12AA-48A7-A3F3-F0E18C99F5C5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63928"/>
            <a:ext cx="10217884" cy="2278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63928"/>
            <a:ext cx="6811923" cy="2278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9BC8-EF7F-4EE8-88C3-97B49D085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512" y="5812972"/>
            <a:ext cx="10891838" cy="576263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97656" y="6381373"/>
            <a:ext cx="13727945" cy="10843062"/>
            <a:chOff x="597656" y="6381373"/>
            <a:chExt cx="13727945" cy="10843062"/>
          </a:xfrm>
        </p:grpSpPr>
        <p:sp>
          <p:nvSpPr>
            <p:cNvPr id="38" name="Round Diagonal Corner Rectangle 37"/>
            <p:cNvSpPr/>
            <p:nvPr/>
          </p:nvSpPr>
          <p:spPr>
            <a:xfrm>
              <a:off x="648119" y="8983847"/>
              <a:ext cx="13677482" cy="8240588"/>
            </a:xfrm>
            <a:prstGeom prst="round2DiagRect">
              <a:avLst/>
            </a:prstGeom>
            <a:solidFill>
              <a:schemeClr val="bg1">
                <a:lumMod val="50000"/>
                <a:alpha val="55000"/>
              </a:schemeClr>
            </a:solidFill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597656" y="6381373"/>
              <a:ext cx="9913144" cy="3669506"/>
              <a:chOff x="1258056" y="8117393"/>
              <a:chExt cx="9913144" cy="366950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8056" y="8117393"/>
                <a:ext cx="9913144" cy="3669506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3708305" y="9000738"/>
                <a:ext cx="6858095" cy="1204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b="1" i="1" dirty="0" smtClean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Introduction</a:t>
                </a:r>
                <a:endParaRPr lang="en-US" sz="7200" b="1" i="1" dirty="0"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087215" y="9005392"/>
                <a:ext cx="112082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01</a:t>
                </a:r>
                <a:endPara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452400" y="17630835"/>
            <a:ext cx="14025601" cy="10989050"/>
            <a:chOff x="452400" y="17224435"/>
            <a:chExt cx="14025601" cy="10989050"/>
          </a:xfrm>
        </p:grpSpPr>
        <p:sp>
          <p:nvSpPr>
            <p:cNvPr id="39" name="Round Diagonal Corner Rectangle 38"/>
            <p:cNvSpPr/>
            <p:nvPr/>
          </p:nvSpPr>
          <p:spPr>
            <a:xfrm>
              <a:off x="800519" y="19972897"/>
              <a:ext cx="13677482" cy="8240588"/>
            </a:xfrm>
            <a:prstGeom prst="round2DiagRect">
              <a:avLst/>
            </a:prstGeom>
            <a:solidFill>
              <a:schemeClr val="bg1">
                <a:lumMod val="50000"/>
                <a:alpha val="55000"/>
              </a:schemeClr>
            </a:solidFill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452400" y="17224435"/>
              <a:ext cx="10058400" cy="3723275"/>
              <a:chOff x="1112800" y="16708095"/>
              <a:chExt cx="10058400" cy="372327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2800" y="16708095"/>
                <a:ext cx="10058400" cy="3723275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3652705" y="17600237"/>
                <a:ext cx="6858095" cy="1204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b="1" i="1" dirty="0" smtClean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Methodology</a:t>
                </a:r>
                <a:endParaRPr lang="en-US" sz="7200" b="1" i="1" dirty="0"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031615" y="17604891"/>
                <a:ext cx="112082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02</a:t>
                </a:r>
                <a:endPara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597656" y="29007195"/>
            <a:ext cx="13880345" cy="13207604"/>
            <a:chOff x="597656" y="29007195"/>
            <a:chExt cx="13880345" cy="13207604"/>
          </a:xfrm>
        </p:grpSpPr>
        <p:sp>
          <p:nvSpPr>
            <p:cNvPr id="42" name="Round Diagonal Corner Rectangle 41"/>
            <p:cNvSpPr/>
            <p:nvPr/>
          </p:nvSpPr>
          <p:spPr>
            <a:xfrm>
              <a:off x="800519" y="31688154"/>
              <a:ext cx="13677482" cy="10526645"/>
            </a:xfrm>
            <a:prstGeom prst="round2DiagRect">
              <a:avLst/>
            </a:prstGeom>
            <a:solidFill>
              <a:schemeClr val="bg1">
                <a:lumMod val="50000"/>
                <a:alpha val="55000"/>
              </a:schemeClr>
            </a:solidFill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597656" y="29007195"/>
              <a:ext cx="10058400" cy="3723275"/>
              <a:chOff x="1112800" y="26604257"/>
              <a:chExt cx="10058400" cy="372327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2800" y="26604257"/>
                <a:ext cx="10058400" cy="3723275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3652705" y="27491938"/>
                <a:ext cx="6858095" cy="1204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b="1" i="1" dirty="0" smtClean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Results</a:t>
                </a:r>
                <a:endParaRPr lang="en-US" sz="7200" b="1" i="1" dirty="0"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031615" y="27496592"/>
                <a:ext cx="112082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03</a:t>
                </a:r>
                <a:endPara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15946400" y="6389235"/>
            <a:ext cx="13677482" cy="12133742"/>
            <a:chOff x="15946400" y="6389235"/>
            <a:chExt cx="13677482" cy="12133742"/>
          </a:xfrm>
        </p:grpSpPr>
        <p:sp>
          <p:nvSpPr>
            <p:cNvPr id="44" name="Round Diagonal Corner Rectangle 43"/>
            <p:cNvSpPr/>
            <p:nvPr/>
          </p:nvSpPr>
          <p:spPr>
            <a:xfrm>
              <a:off x="15946400" y="9090107"/>
              <a:ext cx="13677482" cy="9432870"/>
            </a:xfrm>
            <a:prstGeom prst="round2DiagRect">
              <a:avLst/>
            </a:prstGeom>
            <a:solidFill>
              <a:schemeClr val="bg1">
                <a:lumMod val="50000"/>
                <a:alpha val="55000"/>
              </a:schemeClr>
            </a:solidFill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15946400" y="6389235"/>
              <a:ext cx="10058400" cy="3723275"/>
              <a:chOff x="1112800" y="26604257"/>
              <a:chExt cx="10058400" cy="372327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2800" y="26604257"/>
                <a:ext cx="10058400" cy="3723275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3652705" y="27491938"/>
                <a:ext cx="6858095" cy="1204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b="1" i="1" dirty="0" smtClean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Discussion</a:t>
                </a:r>
                <a:endParaRPr lang="en-US" sz="7200" b="1" i="1" dirty="0"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031615" y="27496592"/>
                <a:ext cx="112082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04</a:t>
                </a:r>
                <a:endPara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15946400" y="19052544"/>
            <a:ext cx="13677482" cy="10935888"/>
            <a:chOff x="15946400" y="19052544"/>
            <a:chExt cx="13677482" cy="10935888"/>
          </a:xfrm>
        </p:grpSpPr>
        <p:sp>
          <p:nvSpPr>
            <p:cNvPr id="46" name="Round Diagonal Corner Rectangle 45"/>
            <p:cNvSpPr/>
            <p:nvPr/>
          </p:nvSpPr>
          <p:spPr>
            <a:xfrm>
              <a:off x="15946400" y="21747844"/>
              <a:ext cx="13677482" cy="8240588"/>
            </a:xfrm>
            <a:prstGeom prst="round2DiagRect">
              <a:avLst/>
            </a:prstGeom>
            <a:solidFill>
              <a:schemeClr val="bg1">
                <a:lumMod val="50000"/>
                <a:alpha val="55000"/>
              </a:schemeClr>
            </a:solidFill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5946400" y="19052544"/>
              <a:ext cx="9913144" cy="3669506"/>
              <a:chOff x="1258056" y="8117393"/>
              <a:chExt cx="9913144" cy="366950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8056" y="8117393"/>
                <a:ext cx="9913144" cy="3669506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3708305" y="9000738"/>
                <a:ext cx="6858095" cy="1204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b="1" i="1" dirty="0" smtClean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Conclusion</a:t>
                </a:r>
                <a:endParaRPr lang="en-US" sz="7200" b="1" i="1" dirty="0"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087215" y="9005392"/>
                <a:ext cx="112082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05</a:t>
                </a:r>
                <a:endPara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15946400" y="30490259"/>
            <a:ext cx="13677482" cy="11724540"/>
            <a:chOff x="15946400" y="30490259"/>
            <a:chExt cx="13677482" cy="11724540"/>
          </a:xfrm>
        </p:grpSpPr>
        <p:sp>
          <p:nvSpPr>
            <p:cNvPr id="48" name="Round Diagonal Corner Rectangle 47"/>
            <p:cNvSpPr/>
            <p:nvPr/>
          </p:nvSpPr>
          <p:spPr>
            <a:xfrm>
              <a:off x="15946400" y="33242187"/>
              <a:ext cx="13677482" cy="8972612"/>
            </a:xfrm>
            <a:prstGeom prst="round2DiagRect">
              <a:avLst/>
            </a:prstGeom>
            <a:solidFill>
              <a:schemeClr val="bg1">
                <a:lumMod val="50000"/>
                <a:alpha val="55000"/>
              </a:schemeClr>
            </a:solidFill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15946400" y="30490259"/>
              <a:ext cx="10058400" cy="3723275"/>
              <a:chOff x="1112800" y="16708095"/>
              <a:chExt cx="10058400" cy="372327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2800" y="16708095"/>
                <a:ext cx="10058400" cy="3723275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3652705" y="17600237"/>
                <a:ext cx="6858095" cy="1204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b="1" i="1" dirty="0" smtClean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References</a:t>
                </a:r>
                <a:endParaRPr lang="en-US" sz="7200" b="1" i="1" dirty="0"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031615" y="17604891"/>
                <a:ext cx="112082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06</a:t>
                </a:r>
                <a:endPara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56" y="847253"/>
            <a:ext cx="7272080" cy="48694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89796" y="463185"/>
            <a:ext cx="18961769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</a:rPr>
              <a:t>THIS IS THE TITLE FOR THE POSTER</a:t>
            </a:r>
          </a:p>
          <a:p>
            <a:endParaRPr lang="en-US" sz="4800" dirty="0" smtClean="0">
              <a:solidFill>
                <a:schemeClr val="bg1"/>
              </a:solidFill>
            </a:endParaRPr>
          </a:p>
          <a:p>
            <a:r>
              <a:rPr lang="en-US" sz="4800" b="1" dirty="0" smtClean="0">
                <a:solidFill>
                  <a:schemeClr val="bg1"/>
                </a:solidFill>
              </a:rPr>
              <a:t>First Author</a:t>
            </a:r>
            <a:r>
              <a:rPr lang="en-US" sz="4800" b="1" baseline="30000" dirty="0" smtClean="0">
                <a:solidFill>
                  <a:schemeClr val="bg1"/>
                </a:solidFill>
              </a:rPr>
              <a:t>1</a:t>
            </a:r>
            <a:r>
              <a:rPr lang="en-US" sz="4800" dirty="0" smtClean="0">
                <a:solidFill>
                  <a:schemeClr val="bg1"/>
                </a:solidFill>
              </a:rPr>
              <a:t>, Second Author</a:t>
            </a:r>
            <a:r>
              <a:rPr lang="en-US" sz="4800" baseline="30000" dirty="0" smtClean="0">
                <a:solidFill>
                  <a:schemeClr val="bg1"/>
                </a:solidFill>
              </a:rPr>
              <a:t>2</a:t>
            </a:r>
            <a:r>
              <a:rPr lang="en-US" sz="4800" dirty="0" smtClean="0">
                <a:solidFill>
                  <a:schemeClr val="bg1"/>
                </a:solidFill>
              </a:rPr>
              <a:t>, &amp; Third Author</a:t>
            </a:r>
            <a:r>
              <a:rPr lang="en-US" sz="4800" baseline="30000" dirty="0" smtClean="0">
                <a:solidFill>
                  <a:schemeClr val="bg1"/>
                </a:solidFill>
              </a:rPr>
              <a:t>3</a:t>
            </a:r>
          </a:p>
          <a:p>
            <a:r>
              <a:rPr lang="en-US" sz="4000" baseline="30000" dirty="0">
                <a:solidFill>
                  <a:schemeClr val="bg1"/>
                </a:solidFill>
              </a:rPr>
              <a:t>1</a:t>
            </a:r>
            <a:r>
              <a:rPr lang="en-US" sz="4000" dirty="0" smtClean="0">
                <a:solidFill>
                  <a:schemeClr val="bg1"/>
                </a:solidFill>
              </a:rPr>
              <a:t>Affiliation 1 address</a:t>
            </a:r>
          </a:p>
          <a:p>
            <a:r>
              <a:rPr lang="en-US" sz="4000" baseline="30000" dirty="0" smtClean="0">
                <a:solidFill>
                  <a:schemeClr val="bg1"/>
                </a:solidFill>
              </a:rPr>
              <a:t>2</a:t>
            </a:r>
            <a:r>
              <a:rPr lang="en-US" sz="4000" dirty="0" smtClean="0">
                <a:solidFill>
                  <a:schemeClr val="bg1"/>
                </a:solidFill>
              </a:rPr>
              <a:t>Affiliation 2 address</a:t>
            </a:r>
          </a:p>
          <a:p>
            <a:r>
              <a:rPr lang="en-US" sz="4000" baseline="30000" dirty="0" smtClean="0">
                <a:solidFill>
                  <a:schemeClr val="bg1"/>
                </a:solidFill>
              </a:rPr>
              <a:t>3</a:t>
            </a:r>
            <a:r>
              <a:rPr lang="en-US" sz="4000" dirty="0" smtClean="0">
                <a:solidFill>
                  <a:schemeClr val="bg1"/>
                </a:solidFill>
              </a:rPr>
              <a:t>Affiliation 3 address</a:t>
            </a:r>
          </a:p>
          <a:p>
            <a:pPr algn="ctr"/>
            <a:r>
              <a:rPr lang="en-US" sz="4400" i="1" dirty="0" smtClean="0">
                <a:solidFill>
                  <a:schemeClr val="bg1"/>
                </a:solidFill>
              </a:rPr>
              <a:t>corresponding@email.com</a:t>
            </a:r>
          </a:p>
          <a:p>
            <a:endParaRPr 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894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</TotalTime>
  <Words>44</Words>
  <Application>Microsoft Office PowerPoint</Application>
  <PresentationFormat>Custom</PresentationFormat>
  <Paragraphs>19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Eddy Hasrul Hassan</dc:creator>
  <cp:lastModifiedBy>Dr. Eddy Hasrul Hassan</cp:lastModifiedBy>
  <cp:revision>10</cp:revision>
  <dcterms:created xsi:type="dcterms:W3CDTF">2018-08-08T03:55:42Z</dcterms:created>
  <dcterms:modified xsi:type="dcterms:W3CDTF">2018-08-08T13:05:24Z</dcterms:modified>
</cp:coreProperties>
</file>